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Nanum Gothic" panose="020B0600000101010101" charset="-127"/>
      <p:regular r:id="rId17"/>
    </p:embeddedFont>
    <p:embeddedFont>
      <p:font typeface="Nanum Gothic Bold" panose="020B0600000101010101" charset="-127"/>
      <p:regular r:id="rId18"/>
    </p:embeddedFont>
    <p:embeddedFont>
      <p:font typeface="Nanum Gothic Ultra-Bold" panose="020B0600000101010101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20883/S/1/datasetView.d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3767228"/>
            <a:ext cx="12256154" cy="170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F6F6F6"/>
                </a:solidFill>
                <a:latin typeface="Nanum Gothic Ultra-Bold"/>
              </a:rPr>
              <a:t>IR Term 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62995" y="5734965"/>
            <a:ext cx="6962010" cy="584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F6F6F6"/>
                </a:solidFill>
                <a:latin typeface="Nanum Gothic"/>
                <a:ea typeface="Nanum Gothic"/>
              </a:rPr>
              <a:t>201812167 이진형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Data Type 문제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96121"/>
            <a:ext cx="14562978" cy="235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8"/>
              </a:lnSpc>
            </a:pPr>
            <a:r>
              <a:rPr lang="en-US" sz="3348">
                <a:solidFill>
                  <a:srgbClr val="0E0857"/>
                </a:solidFill>
                <a:latin typeface="Nanum Gothic Bold"/>
                <a:ea typeface="Nanum Gothic Bold"/>
              </a:rPr>
              <a:t>지도 내에 Data를 삽입하기 위해서는 ElasticSearch에서 인식할 수 있는 Geotype이 필요 -&gt; 굉장한 시간 소요</a:t>
            </a:r>
          </a:p>
          <a:p>
            <a:pPr>
              <a:lnSpc>
                <a:spcPts val="4688"/>
              </a:lnSpc>
            </a:pPr>
            <a:endParaRPr lang="en-US" sz="3348">
              <a:solidFill>
                <a:srgbClr val="0E0857"/>
              </a:solidFill>
              <a:latin typeface="Nanum Gothic Bold"/>
              <a:ea typeface="Nanum Gothic Bold"/>
            </a:endParaRPr>
          </a:p>
          <a:p>
            <a:pPr marL="0" lvl="0" indent="0"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E0857"/>
                </a:solidFill>
                <a:latin typeface="Nanum Gothic Bold"/>
                <a:ea typeface="Nanum Gothic Bold"/>
              </a:rPr>
              <a:t>Mapping 실수로 float type이 들어가고 지도에서 인식할 수 없는 상황이 발생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510018"/>
            <a:ext cx="18288000" cy="805617"/>
          </a:xfrm>
          <a:custGeom>
            <a:avLst/>
            <a:gdLst/>
            <a:ahLst/>
            <a:cxnLst/>
            <a:rect l="l" t="t" r="r" b="b"/>
            <a:pathLst>
              <a:path w="18288000" h="805617">
                <a:moveTo>
                  <a:pt x="0" y="0"/>
                </a:moveTo>
                <a:lnTo>
                  <a:pt x="18288000" y="0"/>
                </a:lnTo>
                <a:lnTo>
                  <a:pt x="18288000" y="805617"/>
                </a:lnTo>
                <a:lnTo>
                  <a:pt x="0" y="805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29" r="-116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 클라이언트로 데이터 전송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0239" y="2806049"/>
            <a:ext cx="13422789" cy="294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8"/>
              </a:lnSpc>
            </a:pPr>
            <a:r>
              <a:rPr lang="en-US" sz="3348">
                <a:solidFill>
                  <a:srgbClr val="0E0857"/>
                </a:solidFill>
                <a:latin typeface="Nanum Gothic Bold"/>
                <a:ea typeface="Nanum Gothic Bold"/>
              </a:rPr>
              <a:t>Logstash??? Beats?? 다른 방법은 없을까??</a:t>
            </a:r>
          </a:p>
          <a:p>
            <a:pPr>
              <a:lnSpc>
                <a:spcPts val="4688"/>
              </a:lnSpc>
            </a:pPr>
            <a:r>
              <a:rPr lang="en-US" sz="3348">
                <a:solidFill>
                  <a:srgbClr val="0E0857"/>
                </a:solidFill>
                <a:latin typeface="Nanum Gothic Bold"/>
                <a:ea typeface="Nanum Gothic Bold"/>
              </a:rPr>
              <a:t>Logstash 원인모를 이유로 작동불가</a:t>
            </a:r>
          </a:p>
          <a:p>
            <a:pPr>
              <a:lnSpc>
                <a:spcPts val="4688"/>
              </a:lnSpc>
            </a:pPr>
            <a:r>
              <a:rPr lang="en-US" sz="3348">
                <a:solidFill>
                  <a:srgbClr val="0E0857"/>
                </a:solidFill>
                <a:latin typeface="Nanum Gothic Bold"/>
                <a:ea typeface="Nanum Gothic Bold"/>
              </a:rPr>
              <a:t>잘 모르는 Beats로 만들기에는 시간 부족</a:t>
            </a:r>
          </a:p>
          <a:p>
            <a:pPr marL="0" lvl="0" indent="0"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E0857"/>
                </a:solidFill>
                <a:latin typeface="Nanum Gothic Bold"/>
                <a:ea typeface="Nanum Gothic Bold"/>
              </a:rPr>
              <a:t>구현 당시 Python 클라이언트에서 mapping이 잘 되지 않아서 GEO_POINT 타입이 아닌 float 타입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21354" y="0"/>
            <a:ext cx="9766646" cy="10287000"/>
          </a:xfrm>
          <a:custGeom>
            <a:avLst/>
            <a:gdLst/>
            <a:ahLst/>
            <a:cxnLst/>
            <a:rect l="l" t="t" r="r" b="b"/>
            <a:pathLst>
              <a:path w="9766646" h="10287000">
                <a:moveTo>
                  <a:pt x="0" y="0"/>
                </a:moveTo>
                <a:lnTo>
                  <a:pt x="9766646" y="0"/>
                </a:lnTo>
                <a:lnTo>
                  <a:pt x="97666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GEO_POINT란?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GEO_POINT란?</a:t>
            </a:r>
          </a:p>
        </p:txBody>
      </p:sp>
      <p:sp>
        <p:nvSpPr>
          <p:cNvPr id="3" name="Freeform 3"/>
          <p:cNvSpPr/>
          <p:nvPr/>
        </p:nvSpPr>
        <p:spPr>
          <a:xfrm>
            <a:off x="12216546" y="152025"/>
            <a:ext cx="5342347" cy="10287000"/>
          </a:xfrm>
          <a:custGeom>
            <a:avLst/>
            <a:gdLst/>
            <a:ahLst/>
            <a:cxnLst/>
            <a:rect l="l" t="t" r="r" b="b"/>
            <a:pathLst>
              <a:path w="5342347" h="10287000">
                <a:moveTo>
                  <a:pt x="0" y="0"/>
                </a:moveTo>
                <a:lnTo>
                  <a:pt x="5342346" y="0"/>
                </a:lnTo>
                <a:lnTo>
                  <a:pt x="53423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29" b="-2229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7044"/>
            <a:ext cx="18288000" cy="10434044"/>
          </a:xfrm>
          <a:custGeom>
            <a:avLst/>
            <a:gdLst/>
            <a:ahLst/>
            <a:cxnLst/>
            <a:rect l="l" t="t" r="r" b="b"/>
            <a:pathLst>
              <a:path w="18288000" h="10434044">
                <a:moveTo>
                  <a:pt x="0" y="0"/>
                </a:moveTo>
                <a:lnTo>
                  <a:pt x="18288000" y="0"/>
                </a:lnTo>
                <a:lnTo>
                  <a:pt x="18288000" y="10434044"/>
                </a:lnTo>
                <a:lnTo>
                  <a:pt x="0" y="1043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54" b="-51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0662" y="58177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실제 완성된 Kibana에서의 Map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들인 시간 : 10일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96121"/>
            <a:ext cx="13422789" cy="58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8"/>
              </a:lnSpc>
              <a:spcBef>
                <a:spcPct val="0"/>
              </a:spcBef>
            </a:pPr>
            <a:r>
              <a:rPr lang="en-US" sz="3348" u="none">
                <a:solidFill>
                  <a:srgbClr val="0E0857"/>
                </a:solidFill>
                <a:latin typeface="Nanum Gothic"/>
                <a:ea typeface="Nanum Gothic"/>
              </a:rPr>
              <a:t>토론하고 싶은 것을 간략하게 서술하세요.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51776" y="2553769"/>
            <a:ext cx="9984448" cy="6199040"/>
          </a:xfrm>
          <a:custGeom>
            <a:avLst/>
            <a:gdLst/>
            <a:ahLst/>
            <a:cxnLst/>
            <a:rect l="l" t="t" r="r" b="b"/>
            <a:pathLst>
              <a:path w="9984448" h="6199040">
                <a:moveTo>
                  <a:pt x="0" y="0"/>
                </a:moveTo>
                <a:lnTo>
                  <a:pt x="9984448" y="0"/>
                </a:lnTo>
                <a:lnTo>
                  <a:pt x="9984448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2075" y="632450"/>
            <a:ext cx="15728505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API를 이용한 서울시 공공와이파이 지도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2075" y="8676609"/>
            <a:ext cx="13422789" cy="58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8"/>
              </a:lnSpc>
              <a:spcBef>
                <a:spcPct val="0"/>
              </a:spcBef>
            </a:pPr>
            <a:r>
              <a:rPr lang="en-US" sz="3348" u="sng">
                <a:solidFill>
                  <a:srgbClr val="0E0857"/>
                </a:solidFill>
                <a:ea typeface="Nanum Gothic Bold"/>
                <a:hlinkClick r:id="rId3" tooltip="https://data.seoul.go.kr/dataList/OA-20883/S/1/datasetView.do"/>
              </a:rPr>
              <a:t>데이터광장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주제 선택 이유 :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81122"/>
            <a:ext cx="16922392" cy="371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0"/>
              </a:lnSpc>
            </a:pPr>
            <a:r>
              <a:rPr lang="en-US" sz="4221">
                <a:solidFill>
                  <a:srgbClr val="0E0857"/>
                </a:solidFill>
                <a:latin typeface="Nanum Gothic Bold"/>
                <a:ea typeface="Nanum Gothic Bold"/>
              </a:rPr>
              <a:t>엘라스틱서치의 Maps 기능이 있는 것을 저번 과제에 보았고 </a:t>
            </a:r>
          </a:p>
          <a:p>
            <a:pPr>
              <a:lnSpc>
                <a:spcPts val="5910"/>
              </a:lnSpc>
            </a:pPr>
            <a:r>
              <a:rPr lang="en-US" sz="4221">
                <a:solidFill>
                  <a:srgbClr val="0E0857"/>
                </a:solidFill>
                <a:latin typeface="Nanum Gothic Bold"/>
                <a:ea typeface="Nanum Gothic Bold"/>
              </a:rPr>
              <a:t>이를 사용해보고 싶었다. </a:t>
            </a:r>
          </a:p>
          <a:p>
            <a:pPr>
              <a:lnSpc>
                <a:spcPts val="5910"/>
              </a:lnSpc>
            </a:pPr>
            <a:r>
              <a:rPr lang="en-US" sz="4221">
                <a:solidFill>
                  <a:srgbClr val="0E0857"/>
                </a:solidFill>
                <a:latin typeface="Nanum Gothic Bold"/>
                <a:ea typeface="Nanum Gothic Bold"/>
              </a:rPr>
              <a:t>최근 API  공부를 하면서 API와 연계해서 할만한 게 없을까 해서 살펴보다가 WIFI 지도가 있는 것을 확인 </a:t>
            </a:r>
          </a:p>
          <a:p>
            <a:pPr marL="0" lvl="0" indent="0" algn="l">
              <a:lnSpc>
                <a:spcPts val="5910"/>
              </a:lnSpc>
              <a:spcBef>
                <a:spcPct val="0"/>
              </a:spcBef>
            </a:pPr>
            <a:r>
              <a:rPr lang="en-US" sz="4221">
                <a:solidFill>
                  <a:srgbClr val="0E0857"/>
                </a:solidFill>
                <a:latin typeface="Nanum Gothic Bold"/>
                <a:ea typeface="Nanum Gothic Bold"/>
              </a:rPr>
              <a:t>-&gt;이를 만들어보고자 했다.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API 확보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16912" y="3815715"/>
            <a:ext cx="12454176" cy="251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REST API를 이용해서 </a:t>
            </a:r>
          </a:p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ea typeface="Nanum Gothic Ultra-Bold"/>
              </a:rPr>
              <a:t>위도 경도 및 주소와 구까지 추출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ea typeface="Nanum Gothic Ultra-Bold"/>
              </a:rPr>
              <a:t>설계 순서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82075" y="2922662"/>
            <a:ext cx="13777010" cy="432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0"/>
              </a:lnSpc>
            </a:pPr>
            <a:r>
              <a:rPr lang="en-US" sz="6200">
                <a:solidFill>
                  <a:srgbClr val="0E0857"/>
                </a:solidFill>
                <a:latin typeface="Nanum Gothic Bold"/>
                <a:ea typeface="Nanum Gothic Bold"/>
              </a:rPr>
              <a:t>API 호출 및 전송 </a:t>
            </a:r>
          </a:p>
          <a:p>
            <a:pPr>
              <a:lnSpc>
                <a:spcPts val="8680"/>
              </a:lnSpc>
            </a:pPr>
            <a:r>
              <a:rPr lang="en-US" sz="6200">
                <a:solidFill>
                  <a:srgbClr val="0E0857"/>
                </a:solidFill>
                <a:latin typeface="Nanum Gothic Bold"/>
                <a:ea typeface="Nanum Gothic Bold"/>
              </a:rPr>
              <a:t>-&gt; Elastic Search 인덱스 사전 매핑</a:t>
            </a:r>
          </a:p>
          <a:p>
            <a:pPr>
              <a:lnSpc>
                <a:spcPts val="8680"/>
              </a:lnSpc>
            </a:pPr>
            <a:r>
              <a:rPr lang="en-US" sz="6200">
                <a:solidFill>
                  <a:srgbClr val="0E0857"/>
                </a:solidFill>
                <a:latin typeface="Nanum Gothic Bold"/>
                <a:ea typeface="Nanum Gothic Bold"/>
              </a:rPr>
              <a:t>-&gt;데이터를 엘라스틱으로 전송</a:t>
            </a:r>
          </a:p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0E0857"/>
                </a:solidFill>
                <a:latin typeface="Nanum Gothic Bold"/>
                <a:ea typeface="Nanum Gothic Bold"/>
              </a:rPr>
              <a:t>-&gt;지도에 표기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99863"/>
            <a:ext cx="18288000" cy="4921355"/>
          </a:xfrm>
          <a:custGeom>
            <a:avLst/>
            <a:gdLst/>
            <a:ahLst/>
            <a:cxnLst/>
            <a:rect l="l" t="t" r="r" b="b"/>
            <a:pathLst>
              <a:path w="18288000" h="4921355">
                <a:moveTo>
                  <a:pt x="0" y="0"/>
                </a:moveTo>
                <a:lnTo>
                  <a:pt x="18288000" y="0"/>
                </a:lnTo>
                <a:lnTo>
                  <a:pt x="18288000" y="4921355"/>
                </a:lnTo>
                <a:lnTo>
                  <a:pt x="0" y="492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Python 클라이언트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83896"/>
            <a:ext cx="14030890" cy="66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88"/>
              </a:lnSpc>
              <a:spcBef>
                <a:spcPct val="0"/>
              </a:spcBef>
            </a:pPr>
            <a:r>
              <a:rPr lang="en-US" sz="3848">
                <a:solidFill>
                  <a:srgbClr val="0E0857"/>
                </a:solidFill>
                <a:latin typeface="Nanum Gothic Bold"/>
                <a:ea typeface="Nanum Gothic Bold"/>
              </a:rPr>
              <a:t>API를 이용해서 Elastic Search에 데이터를 삽입해야하는 핵심 Part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492979"/>
            <a:ext cx="8438162" cy="7261933"/>
          </a:xfrm>
          <a:custGeom>
            <a:avLst/>
            <a:gdLst/>
            <a:ahLst/>
            <a:cxnLst/>
            <a:rect l="l" t="t" r="r" b="b"/>
            <a:pathLst>
              <a:path w="8438162" h="7261933">
                <a:moveTo>
                  <a:pt x="0" y="0"/>
                </a:moveTo>
                <a:lnTo>
                  <a:pt x="8438162" y="0"/>
                </a:lnTo>
                <a:lnTo>
                  <a:pt x="8438162" y="7261933"/>
                </a:lnTo>
                <a:lnTo>
                  <a:pt x="0" y="7261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latin typeface="Nanum Gothic Ultra-Bold"/>
                <a:ea typeface="Nanum Gothic Ultra-Bold"/>
              </a:rPr>
              <a:t>Python 클라이언트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5451" y="2949497"/>
            <a:ext cx="13422789" cy="117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8"/>
              </a:lnSpc>
            </a:pPr>
            <a:r>
              <a:rPr lang="en-US" sz="3348">
                <a:solidFill>
                  <a:srgbClr val="0E0857"/>
                </a:solidFill>
                <a:latin typeface="Nanum Gothic Bold"/>
                <a:ea typeface="Nanum Gothic Bold"/>
              </a:rPr>
              <a:t>생략 코드는 REST API를 부르는 </a:t>
            </a:r>
          </a:p>
          <a:p>
            <a:pPr marL="0" lvl="0" indent="0"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E0857"/>
                </a:solidFill>
                <a:latin typeface="Nanum Gothic Bold"/>
                <a:ea typeface="Nanum Gothic Bold"/>
              </a:rPr>
              <a:t>API url/인증키 구간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3422789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E0857"/>
                </a:solidFill>
                <a:ea typeface="Nanum Gothic Ultra-Bold"/>
              </a:rPr>
              <a:t>데이터 사전 매핑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444055"/>
            <a:ext cx="16513968" cy="117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8"/>
              </a:lnSpc>
            </a:pPr>
            <a:r>
              <a:rPr lang="en-US" sz="3348">
                <a:solidFill>
                  <a:srgbClr val="0E0857"/>
                </a:solidFill>
                <a:latin typeface="Nanum Gothic Bold"/>
                <a:ea typeface="Nanum Gothic Bold"/>
              </a:rPr>
              <a:t>GEO_POINT는 까다로운 타입 </a:t>
            </a:r>
          </a:p>
          <a:p>
            <a:pPr marL="0" lvl="0" indent="0"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E0857"/>
                </a:solidFill>
                <a:latin typeface="Nanum Gothic Bold"/>
                <a:ea typeface="Nanum Gothic Bold"/>
              </a:rPr>
              <a:t>엘라스틱서치의 공식 레퍼런스에서도 Python에 대해서 GEO_POINT 코드 예시가 없다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938181"/>
            <a:ext cx="16230600" cy="581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E0857"/>
                </a:solidFill>
                <a:ea typeface="Nanum Gothic Bold"/>
              </a:rPr>
              <a:t>해결을 위해서 구글링 하던 중 데이터 삽입 이전에 미리 매핑을 끝내고 삽입을 하면 해결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50433"/>
            <a:ext cx="9144000" cy="5976369"/>
          </a:xfrm>
          <a:custGeom>
            <a:avLst/>
            <a:gdLst/>
            <a:ahLst/>
            <a:cxnLst/>
            <a:rect l="l" t="t" r="r" b="b"/>
            <a:pathLst>
              <a:path w="9144000" h="5976369">
                <a:moveTo>
                  <a:pt x="0" y="0"/>
                </a:moveTo>
                <a:lnTo>
                  <a:pt x="9144000" y="0"/>
                </a:lnTo>
                <a:lnTo>
                  <a:pt x="9144000" y="5976368"/>
                </a:lnTo>
                <a:lnTo>
                  <a:pt x="0" y="5976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2624965"/>
            <a:ext cx="9144000" cy="6427304"/>
          </a:xfrm>
          <a:custGeom>
            <a:avLst/>
            <a:gdLst/>
            <a:ahLst/>
            <a:cxnLst/>
            <a:rect l="l" t="t" r="r" b="b"/>
            <a:pathLst>
              <a:path w="9144000" h="6427304">
                <a:moveTo>
                  <a:pt x="0" y="0"/>
                </a:moveTo>
                <a:lnTo>
                  <a:pt x="9144000" y="0"/>
                </a:lnTo>
                <a:lnTo>
                  <a:pt x="9144000" y="6427304"/>
                </a:lnTo>
                <a:lnTo>
                  <a:pt x="0" y="6427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사용자 지정</PresentationFormat>
  <Paragraphs>40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Nanum Gothic Ultra-Bold</vt:lpstr>
      <vt:lpstr>Nanum Gothic</vt:lpstr>
      <vt:lpstr>Calibri</vt:lpstr>
      <vt:lpstr>Arial</vt:lpstr>
      <vt:lpstr>Nanum 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ir_termpj_계획_이진형 </dc:title>
  <cp:lastModifiedBy>이 진형</cp:lastModifiedBy>
  <cp:revision>1</cp:revision>
  <dcterms:created xsi:type="dcterms:W3CDTF">2006-08-16T00:00:00Z</dcterms:created>
  <dcterms:modified xsi:type="dcterms:W3CDTF">2023-12-10T09:49:52Z</dcterms:modified>
  <dc:identifier>DAF17-ceBnk</dc:identifier>
</cp:coreProperties>
</file>